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E23AE-1F00-4AD3-BE9B-F944196A394A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27C81-84C2-4061-A516-3A0C69C44A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726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52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671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846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16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216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31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471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350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43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7314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9E8F94-D805-4705-839A-432901DBF8F8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883421-F0C8-4BF6-AFA8-28E778B4D0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04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FA3676-19A0-27A2-CCCA-A967E65545BE}"/>
              </a:ext>
            </a:extLst>
          </p:cNvPr>
          <p:cNvSpPr/>
          <p:nvPr/>
        </p:nvSpPr>
        <p:spPr>
          <a:xfrm>
            <a:off x="0" y="0"/>
            <a:ext cx="9144000" cy="1125416"/>
          </a:xfrm>
          <a:prstGeom prst="rect">
            <a:avLst/>
          </a:prstGeom>
          <a:solidFill>
            <a:srgbClr val="FFB7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graphicFrame>
        <p:nvGraphicFramePr>
          <p:cNvPr id="5" name="表 7">
            <a:extLst>
              <a:ext uri="{FF2B5EF4-FFF2-40B4-BE49-F238E27FC236}">
                <a16:creationId xmlns:a16="http://schemas.microsoft.com/office/drawing/2014/main" id="{9A47207D-C219-CCCD-0798-9141514B62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564867"/>
              </p:ext>
            </p:extLst>
          </p:nvPr>
        </p:nvGraphicFramePr>
        <p:xfrm>
          <a:off x="4211515" y="1371601"/>
          <a:ext cx="4712279" cy="6154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540">
                  <a:extLst>
                    <a:ext uri="{9D8B030D-6E8A-4147-A177-3AD203B41FA5}">
                      <a16:colId xmlns:a16="http://schemas.microsoft.com/office/drawing/2014/main" val="3555410851"/>
                    </a:ext>
                  </a:extLst>
                </a:gridCol>
                <a:gridCol w="3078739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6154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送付個口数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／　　　　個口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A9B87B8F-A774-8A3E-CA02-FD9340A4C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9339680"/>
              </p:ext>
            </p:extLst>
          </p:nvPr>
        </p:nvGraphicFramePr>
        <p:xfrm>
          <a:off x="263769" y="1987063"/>
          <a:ext cx="8661291" cy="2329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395">
                  <a:extLst>
                    <a:ext uri="{9D8B030D-6E8A-4147-A177-3AD203B41FA5}">
                      <a16:colId xmlns:a16="http://schemas.microsoft.com/office/drawing/2014/main" val="3555410851"/>
                    </a:ext>
                  </a:extLst>
                </a:gridCol>
                <a:gridCol w="6647896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4659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団体名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  <a:tr h="4659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ご担当者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/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連絡先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10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携帯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1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／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209038"/>
                  </a:ext>
                </a:extLst>
              </a:tr>
              <a:tr h="465993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送付内容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algn="ctr"/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数量もご記載ください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0983973"/>
                  </a:ext>
                </a:extLst>
              </a:tr>
              <a:tr h="4659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046679"/>
                  </a:ext>
                </a:extLst>
              </a:tr>
              <a:tr h="46599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3654082"/>
                  </a:ext>
                </a:extLst>
              </a:tr>
            </a:tbl>
          </a:graphicData>
        </a:graphic>
      </p:graphicFrame>
      <p:graphicFrame>
        <p:nvGraphicFramePr>
          <p:cNvPr id="7" name="表 7">
            <a:extLst>
              <a:ext uri="{FF2B5EF4-FFF2-40B4-BE49-F238E27FC236}">
                <a16:creationId xmlns:a16="http://schemas.microsoft.com/office/drawing/2014/main" id="{55106A52-8156-9D9F-0F89-2B83FE652D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601104"/>
              </p:ext>
            </p:extLst>
          </p:nvPr>
        </p:nvGraphicFramePr>
        <p:xfrm>
          <a:off x="281862" y="4475284"/>
          <a:ext cx="3718638" cy="1417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8638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141751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650-0046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神戸市中央区港島中町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丁目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10-1</a:t>
                      </a:r>
                      <a:endParaRPr kumimoji="1" lang="ja-JP" altLang="ja-JP" sz="9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神戸ポートピアホテル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本館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B1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生田</a:t>
                      </a:r>
                    </a:p>
                    <a:p>
                      <a:pPr algn="l"/>
                      <a:endParaRPr kumimoji="1" lang="ja-JP" altLang="en-US" sz="900" b="0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第</a:t>
                      </a:r>
                      <a:r>
                        <a:rPr kumimoji="1" lang="en-US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87</a:t>
                      </a:r>
                      <a:r>
                        <a:rPr kumimoji="1" lang="ja-JP" altLang="ja-JP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回日本血液学会学術集会</a:t>
                      </a:r>
                      <a:r>
                        <a:rPr kumimoji="1" lang="ja-JP" altLang="en-US" sz="9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運営本部宛　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Meiryo UI" panose="020B0604030504040204" pitchFamily="34" charset="-128"/>
                        <a:ea typeface="Meiryo UI" panose="020B0604030504040204" pitchFamily="34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TEL:078-302-1111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5F816E5-03F3-102F-4882-B93890B525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552777"/>
              </p:ext>
            </p:extLst>
          </p:nvPr>
        </p:nvGraphicFramePr>
        <p:xfrm>
          <a:off x="5704037" y="5087341"/>
          <a:ext cx="3007823" cy="77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07823">
                  <a:extLst>
                    <a:ext uri="{9D8B030D-6E8A-4147-A177-3AD203B41FA5}">
                      <a16:colId xmlns:a16="http://schemas.microsoft.com/office/drawing/2014/main" val="1100614488"/>
                    </a:ext>
                  </a:extLst>
                </a:gridCol>
              </a:tblGrid>
              <a:tr h="77275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【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期日指定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】</a:t>
                      </a:r>
                    </a:p>
                    <a:p>
                      <a:pPr algn="ctr"/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10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8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日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(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水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)19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時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~21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Meiryo UI" panose="020B0604030504040204" pitchFamily="34" charset="-128"/>
                          <a:ea typeface="Meiryo UI" panose="020B0604030504040204" pitchFamily="34" charset="-128"/>
                        </a:rPr>
                        <a:t>時</a:t>
                      </a:r>
                      <a:endParaRPr kumimoji="1" lang="en-US" altLang="ja-JP" sz="1800" b="1" kern="1200" dirty="0">
                        <a:solidFill>
                          <a:srgbClr val="FF0000"/>
                        </a:solidFill>
                        <a:effectLst/>
                        <a:latin typeface="Meiryo UI" panose="020B0604030504040204" pitchFamily="34" charset="-128"/>
                        <a:ea typeface="Meiryo UI" panose="020B0604030504040204" pitchFamily="34" charset="-128"/>
                        <a:cs typeface="+mn-cs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677280"/>
                  </a:ext>
                </a:extLst>
              </a:tr>
            </a:tbl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BD0D52A-5B9C-2012-5CBE-46789E6EE960}"/>
              </a:ext>
            </a:extLst>
          </p:cNvPr>
          <p:cNvSpPr txBox="1"/>
          <p:nvPr/>
        </p:nvSpPr>
        <p:spPr>
          <a:xfrm>
            <a:off x="227255" y="5982294"/>
            <a:ext cx="446672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必要事項をご記入後、カラーコピーの上、荷物側面の見えやすい場所に貼って送付ください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運営準備室にて、開封の上、搬入設置いたします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  <a:p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※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終了後、運営準備室にて破棄させていただきます。別途ご指示のある場合はご連絡ください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1E4761C-0DAA-6493-4D2D-AED79E1E6085}"/>
              </a:ext>
            </a:extLst>
          </p:cNvPr>
          <p:cNvSpPr txBox="1"/>
          <p:nvPr/>
        </p:nvSpPr>
        <p:spPr>
          <a:xfrm>
            <a:off x="0" y="208765"/>
            <a:ext cx="5538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87</a:t>
            </a:r>
            <a:r>
              <a:rPr lang="ja-JP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回日本血液学会学術集会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会期：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2025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年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10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月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10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日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金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)〜12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日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日</a:t>
            </a:r>
            <a:r>
              <a:rPr lang="en-US" altLang="ja-JP" sz="20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5D2227B-1D62-458D-9A79-FD70F4228942}"/>
              </a:ext>
            </a:extLst>
          </p:cNvPr>
          <p:cNvSpPr txBox="1"/>
          <p:nvPr/>
        </p:nvSpPr>
        <p:spPr>
          <a:xfrm>
            <a:off x="5492105" y="292949"/>
            <a:ext cx="3431689" cy="461665"/>
          </a:xfrm>
          <a:prstGeom prst="rect">
            <a:avLst/>
          </a:prstGeom>
          <a:noFill/>
          <a:ln w="63500" cmpd="dbl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34" charset="-128"/>
                <a:ea typeface="Meiryo UI" panose="020B0604030504040204" pitchFamily="34" charset="-128"/>
              </a:rPr>
              <a:t>関連学会ポスター・チラシ</a:t>
            </a:r>
            <a:endParaRPr lang="en-US" altLang="ja-JP" sz="2400" b="1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939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144</Words>
  <Application>Microsoft Office PowerPoint</Application>
  <PresentationFormat>画面に合わせる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阿部 麻由</dc:creator>
  <cp:lastModifiedBy>伊藤 祐子</cp:lastModifiedBy>
  <cp:revision>6</cp:revision>
  <dcterms:created xsi:type="dcterms:W3CDTF">2025-02-05T04:15:52Z</dcterms:created>
  <dcterms:modified xsi:type="dcterms:W3CDTF">2025-09-10T06:03:15Z</dcterms:modified>
</cp:coreProperties>
</file>